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2D00BF-4C31-4D4D-9706-B95E9E2DD85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028A2B-E46A-49C3-9D10-9B917AD3EED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3%D0%BA%D0%B2%D0%B0" TargetMode="External"/><Relationship Id="rId3" Type="http://schemas.openxmlformats.org/officeDocument/2006/relationships/hyperlink" Target="http://ru.wikipedia.org/wiki/%D0%9F%D0%B8%D1%81%D1%8C%D0%BC%D0%B5%D0%BD%D0%BD%D0%BE%D1%81%D1%82%D1%8C" TargetMode="External"/><Relationship Id="rId7" Type="http://schemas.openxmlformats.org/officeDocument/2006/relationships/hyperlink" Target="http://ru.wikipedia.org/wiki/%D0%97%D0%B2%D1%83%D0%BA_%D1%80%D0%B5%D1%87%D0%B5%D0%B2%D0%BE%D0%B9" TargetMode="External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E%D0%BD%D0%B5%D0%BC%D1%8B" TargetMode="External"/><Relationship Id="rId5" Type="http://schemas.openxmlformats.org/officeDocument/2006/relationships/hyperlink" Target="http://ru.wikipedia.org/wiki/%D0%91%D1%83%D0%BA%D0%B2%D1%8B" TargetMode="External"/><Relationship Id="rId4" Type="http://schemas.openxmlformats.org/officeDocument/2006/relationships/hyperlink" Target="http://ru.wikipedia.org/wiki/%D0%97%D0%BD%D0%B0%D0%BA" TargetMode="External"/><Relationship Id="rId9" Type="http://schemas.openxmlformats.org/officeDocument/2006/relationships/hyperlink" Target="http://ru.wikipedia.org/wiki/%D0%A3%D1%81%D1%82%D0%BD%D0%B0%D1%8F_%D1%80%D0%B5%D1%87%D1%8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4946" y="5301208"/>
            <a:ext cx="3379114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8 класса </a:t>
            </a:r>
            <a:br>
              <a:rPr lang="ru-RU" dirty="0" smtClean="0"/>
            </a:br>
            <a:r>
              <a:rPr lang="ru-RU" dirty="0" err="1" smtClean="0"/>
              <a:t>Боборахимова</a:t>
            </a:r>
            <a:r>
              <a:rPr lang="ru-RU" dirty="0" smtClean="0"/>
              <a:t> Сафина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66680" cy="1388102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Презентация по родному языку на тему: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«История русского алфавита»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6660"/>
            <a:ext cx="3528392" cy="353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8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алфавит?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3558136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 </a:t>
            </a:r>
            <a:r>
              <a:rPr lang="ru-RU" dirty="0" smtClean="0"/>
              <a:t> </a:t>
            </a:r>
            <a:r>
              <a:rPr lang="ru-RU" dirty="0"/>
              <a:t> Алфавит (</a:t>
            </a:r>
            <a:r>
              <a:rPr lang="ru-RU" dirty="0">
                <a:hlinkClick r:id="rId2"/>
              </a:rPr>
              <a:t>греч.</a:t>
            </a:r>
            <a:r>
              <a:rPr lang="ru-RU" dirty="0"/>
              <a:t> </a:t>
            </a:r>
            <a:r>
              <a:rPr lang="ru-RU" dirty="0" err="1"/>
              <a:t>ἀλφά</a:t>
            </a:r>
            <a:r>
              <a:rPr lang="ru-RU" dirty="0"/>
              <a:t>βητος) - форма </a:t>
            </a:r>
            <a:r>
              <a:rPr lang="ru-RU" dirty="0">
                <a:hlinkClick r:id="rId3"/>
              </a:rPr>
              <a:t>письменности</a:t>
            </a:r>
            <a:r>
              <a:rPr lang="ru-RU" dirty="0"/>
              <a:t>, основанная на стандартном наборе </a:t>
            </a:r>
            <a:r>
              <a:rPr lang="ru-RU" dirty="0">
                <a:hlinkClick r:id="rId4"/>
              </a:rPr>
              <a:t>знаков</a:t>
            </a:r>
            <a:r>
              <a:rPr lang="ru-RU" dirty="0"/>
              <a:t>. В алфавите отдельные знаки - </a:t>
            </a:r>
            <a:r>
              <a:rPr lang="ru-RU" dirty="0">
                <a:hlinkClick r:id="rId5"/>
              </a:rPr>
              <a:t>буквы</a:t>
            </a:r>
            <a:r>
              <a:rPr lang="ru-RU" dirty="0"/>
              <a:t> - обозначают </a:t>
            </a:r>
            <a:r>
              <a:rPr lang="ru-RU" dirty="0">
                <a:hlinkClick r:id="rId6"/>
              </a:rPr>
              <a:t>фонемы</a:t>
            </a:r>
            <a:r>
              <a:rPr lang="ru-RU" dirty="0"/>
              <a:t> языка, хотя однозначное соответствие </a:t>
            </a:r>
            <a:r>
              <a:rPr lang="ru-RU" dirty="0">
                <a:hlinkClick r:id="rId7"/>
              </a:rPr>
              <a:t>звук</a:t>
            </a:r>
            <a:r>
              <a:rPr lang="ru-RU" dirty="0"/>
              <a:t> ↔</a:t>
            </a:r>
            <a:r>
              <a:rPr lang="ru-RU" dirty="0">
                <a:hlinkClick r:id="rId8"/>
              </a:rPr>
              <a:t>буква</a:t>
            </a:r>
            <a:r>
              <a:rPr lang="ru-RU" dirty="0"/>
              <a:t> наблюдается редко и имеет обыкновение утрачиваться в процессе  развития </a:t>
            </a:r>
            <a:r>
              <a:rPr lang="ru-RU" dirty="0">
                <a:hlinkClick r:id="rId9"/>
              </a:rPr>
              <a:t>устного </a:t>
            </a:r>
            <a:r>
              <a:rPr lang="ru-RU" dirty="0" smtClean="0">
                <a:hlinkClick r:id="rId9"/>
              </a:rPr>
              <a:t>языка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 smtClean="0"/>
              <a:t>Алфавит</a:t>
            </a:r>
            <a:r>
              <a:rPr lang="ru-RU" dirty="0"/>
              <a:t> </a:t>
            </a:r>
            <a:r>
              <a:rPr lang="ru-RU" dirty="0" smtClean="0"/>
              <a:t>от </a:t>
            </a:r>
            <a:r>
              <a:rPr lang="ru-RU" dirty="0"/>
              <a:t>названий первых двух букв греческого алфавита - альфа и бета (новогреческий - вита); как азбука - от аз и буки, это совокупность графических знаков - букв, принятых в данной письменности.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smtClean="0"/>
              <a:t>алфавита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5661686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История алфавита началась в Древнем Египте более чем за тысячу лет до изобретения письменности. Первый алфавит, протосинайская письменность, появился приблизительно в середине XIX века до н.э., он предназначался для языка семитов, работавших в Египте. Принцип этого алфавита был заимствован у египетских иероглифов. Большинство существующих в наши дни алфавитов либо напрямую восходят к финикийскому алфавиту (например, латинский и греческий алфавиты), либо были созданы под его влиянием.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902843" cy="470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4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Глаголица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3" y="1484784"/>
            <a:ext cx="5040561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Глаголица – (от ст.-славянского глаголь – слово, речь) одна из двух славянских азбук, более древняя, чем кириллица. Алфавитный порядок букв глаголицы почти аналогичен кириллической традиции. Существовали два основных вида глаголицы – округлый, распространенный в Болгарии и более поздний угловатый, употребляемый в </a:t>
            </a:r>
            <a:r>
              <a:rPr lang="ru-RU" dirty="0" err="1" smtClean="0"/>
              <a:t>Хорватии.Глаголица</a:t>
            </a:r>
            <a:r>
              <a:rPr lang="ru-RU" dirty="0" smtClean="0"/>
              <a:t> </a:t>
            </a:r>
            <a:r>
              <a:rPr lang="ru-RU" dirty="0"/>
              <a:t>имела 40 букв. Из 40 глаголических букв 39 служили для передачи почти тех же звуков, что буквы кириллицы, а одна глаголическая буква — «</a:t>
            </a:r>
            <a:r>
              <a:rPr lang="ru-RU" dirty="0" err="1"/>
              <a:t>дервь</a:t>
            </a:r>
            <a:r>
              <a:rPr lang="ru-RU" dirty="0"/>
              <a:t>», отсутствовавшая в кирилловском алфавите, предназначалась для передачи мягкого согласного г. Отсутствовали в глаголице буквы, аналогичные кирилловским «пси», «кси», а также йотированные э, 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13312" cy="3356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63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Кириллица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550008"/>
            <a:ext cx="5494384" cy="53309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Состав первоначальной кириллической азбуки нам неизвестен; «классическая» старославянская кириллица из 43 букв, частью содержит более поздние буквы (ы, </a:t>
            </a:r>
            <a:r>
              <a:rPr lang="ru-RU" dirty="0" err="1"/>
              <a:t>оу</a:t>
            </a:r>
            <a:r>
              <a:rPr lang="ru-RU" dirty="0"/>
              <a:t>, йотированные). Кириллица целиком включает греческий алфавит (24 буквы), но некоторые сугубо греческие буквы (кси, пси, фита, ижица) стоят не на своём исходном месте, а вынесены в конец. К ним были добавлены 19 букв для обозначения звуков, специфических для славянского языка и отсутствующих в греческом. До реформы Петра I строчных букв в азбуке кириллицы не было, весь текст писали </a:t>
            </a:r>
            <a:r>
              <a:rPr lang="ru-RU" dirty="0" err="1" smtClean="0"/>
              <a:t>заглавными.Буквы</a:t>
            </a:r>
            <a:r>
              <a:rPr lang="ru-RU" dirty="0" smtClean="0"/>
              <a:t> </a:t>
            </a:r>
            <a:r>
              <a:rPr lang="ru-RU" dirty="0"/>
              <a:t>кириллицы использовались для записи чисел и имели собственные названия.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4" y="1892099"/>
            <a:ext cx="3248755" cy="387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алфавит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5400600" cy="533095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1708 г. был создан русский гражданский шрифт, причем в изготовлении эскизов букв принимал активное участие сам Петр I. В 1710 г. был утвержден образец нового шрифта азбуки. Это была </a:t>
            </a:r>
            <a:r>
              <a:rPr lang="ru-RU" dirty="0" smtClean="0"/>
              <a:t> первая </a:t>
            </a:r>
            <a:r>
              <a:rPr lang="ru-RU" dirty="0"/>
              <a:t>реформа русской графики. Суть Петровской реформы заключалась в упрощении состава русского алфавита за счет исключения из него таких устаревших и ненужных букв, как "пси", "кси", "омега", "ижица", "земля", "иже", "юс малый". Однако впоследствии, вероятно под влиянием духовенства, часть этих букв была восстановлена </a:t>
            </a:r>
            <a:r>
              <a:rPr lang="ru-RU" dirty="0" smtClean="0"/>
              <a:t> в </a:t>
            </a:r>
            <a:r>
              <a:rPr lang="ru-RU" dirty="0"/>
              <a:t>употреблении. Была </a:t>
            </a:r>
            <a:r>
              <a:rPr lang="ru-RU" dirty="0" smtClean="0"/>
              <a:t> введена </a:t>
            </a:r>
            <a:r>
              <a:rPr lang="ru-RU" dirty="0"/>
              <a:t>буква Э ("Э" оборотное), для того чтобы отличать ее от йотированной буквы Е, а также буква </a:t>
            </a:r>
            <a:r>
              <a:rPr lang="en-US" dirty="0"/>
              <a:t> </a:t>
            </a:r>
            <a:r>
              <a:rPr lang="ru-RU" dirty="0" smtClean="0"/>
              <a:t>Я вместо  юса </a:t>
            </a:r>
            <a:r>
              <a:rPr lang="ru-RU" dirty="0"/>
              <a:t>малого </a:t>
            </a:r>
            <a:r>
              <a:rPr lang="ru-RU" dirty="0" smtClean="0"/>
              <a:t>й </a:t>
            </a:r>
            <a:r>
              <a:rPr lang="ru-RU" dirty="0" err="1" smtClean="0"/>
              <a:t>отированного</a:t>
            </a:r>
            <a:r>
              <a:rPr lang="ru-RU" dirty="0"/>
              <a:t>.</a:t>
            </a:r>
          </a:p>
          <a:p>
            <a:r>
              <a:rPr lang="ru-RU" dirty="0"/>
              <a:t>Реформой орфографии 1917—1918 гг. были исключены две буквы, дублировавшие </a:t>
            </a:r>
            <a:r>
              <a:rPr lang="ru-RU" dirty="0" smtClean="0"/>
              <a:t> друг </a:t>
            </a:r>
            <a:r>
              <a:rPr lang="ru-RU" dirty="0"/>
              <a:t>друга: "ять", "фита", "и десятеричное". Буква Ъ (ер) была сохранена только как разделительный знак, Ь (</a:t>
            </a:r>
            <a:r>
              <a:rPr lang="ru-RU" dirty="0" err="1"/>
              <a:t>ерь</a:t>
            </a:r>
            <a:r>
              <a:rPr lang="ru-RU" dirty="0"/>
              <a:t>) — как разделительной знак и для обозначения мягкости предшествующего согласного. В отношении Ё в декрете </a:t>
            </a:r>
            <a:r>
              <a:rPr lang="ru-RU" dirty="0" smtClean="0"/>
              <a:t> имеется  пункт </a:t>
            </a:r>
            <a:r>
              <a:rPr lang="ru-RU" dirty="0"/>
              <a:t>о желательности, но необязательности употребления этой буквы. Реформа 1917— 1918 гг. упростила русское письмо и тем самым облегчила обучение грамоте. В результате </a:t>
            </a:r>
            <a:r>
              <a:rPr lang="ru-RU" dirty="0" smtClean="0"/>
              <a:t> появился </a:t>
            </a:r>
            <a:r>
              <a:rPr lang="ru-RU" dirty="0"/>
              <a:t>нынешний русский алфавит, состоящий из 33 букв.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772816"/>
            <a:ext cx="3004337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4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206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 русского алфавита с момента его появления исчезли многие </a:t>
            </a:r>
            <a:r>
              <a:rPr lang="ru-RU" dirty="0" err="1" smtClean="0"/>
              <a:t>буквы,потому</a:t>
            </a:r>
            <a:r>
              <a:rPr lang="ru-RU" dirty="0" smtClean="0"/>
              <a:t> что  они потеряли свою значимость и стали усложнять понимание смысла </a:t>
            </a:r>
            <a:r>
              <a:rPr lang="ru-RU" dirty="0" err="1" smtClean="0"/>
              <a:t>написанного,а</a:t>
            </a:r>
            <a:r>
              <a:rPr lang="ru-RU" dirty="0" smtClean="0"/>
              <a:t> значит не </a:t>
            </a:r>
            <a:r>
              <a:rPr lang="ru-RU" dirty="0"/>
              <a:t>стали важными. Изучая историю алфавита, мы изучаем историю нашего языка, значит, историю нашей страны и тогда </a:t>
            </a:r>
            <a:r>
              <a:rPr lang="ru-RU" dirty="0" smtClean="0"/>
              <a:t>мы становимся </a:t>
            </a:r>
            <a:r>
              <a:rPr lang="ru-RU" dirty="0"/>
              <a:t>более образованными. Так будем же образованными, умными и продолжим дальше изучать наш родной русский </a:t>
            </a:r>
            <a:r>
              <a:rPr lang="ru-RU" dirty="0" smtClean="0"/>
              <a:t>язык и его </a:t>
            </a:r>
            <a:r>
              <a:rPr lang="ru-RU" dirty="0"/>
              <a:t>историю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Источники:интернет-ресурсы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5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</TotalTime>
  <Words>540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 Презентация по родному языку на тему: «История русского алфавита» </vt:lpstr>
      <vt:lpstr>Что такое алфавит?</vt:lpstr>
      <vt:lpstr>История алфавита</vt:lpstr>
      <vt:lpstr>Глаголица</vt:lpstr>
      <vt:lpstr>Кириллица</vt:lpstr>
      <vt:lpstr>Современный алфавит</vt:lpstr>
      <vt:lpstr>Заключение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родному языку                      «Этикеты приветствия »</dc:title>
  <dc:creator>Анна</dc:creator>
  <cp:lastModifiedBy>Анна</cp:lastModifiedBy>
  <cp:revision>19</cp:revision>
  <dcterms:created xsi:type="dcterms:W3CDTF">2020-10-27T05:35:23Z</dcterms:created>
  <dcterms:modified xsi:type="dcterms:W3CDTF">2020-11-01T06:32:04Z</dcterms:modified>
</cp:coreProperties>
</file>